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Figure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scatter plot the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university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620" y="5679583"/>
                <a:ext cx="7524605" cy="923330"/>
              </a:xfrm>
              <a:prstGeom prst="rect">
                <a:avLst/>
              </a:prstGeom>
              <a:blipFill>
                <a:blip r:embed="rId2"/>
                <a:stretch>
                  <a:fillRect l="-648" t="-3974" r="-567" b="-993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6312" y="0"/>
            <a:ext cx="8519375" cy="56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大野 健</cp:lastModifiedBy>
  <cp:revision>3</cp:revision>
  <dcterms:created xsi:type="dcterms:W3CDTF">2019-11-19T08:11:15Z</dcterms:created>
  <dcterms:modified xsi:type="dcterms:W3CDTF">2019-11-19T11:49:53Z</dcterms:modified>
</cp:coreProperties>
</file>